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3" r:id="rId5"/>
    <p:sldId id="259" r:id="rId6"/>
    <p:sldId id="260" r:id="rId7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2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E0FD95E-A5A2-7D4E-9C9D-E014E65C6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5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3A09CC-5A5C-F944-8F03-2EC70E2A6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230AA6-0BBC-F242-BEFE-B6A7CC5B562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21531-A4BC-9348-8815-9935F921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8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20BD4-2C6A-3348-959D-1279086B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24FC-AAD8-0749-B65D-A547D67D3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9588F-4EC3-8646-AAF8-1639533E6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1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6EF4-B53D-0942-8C60-85599DCDD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07AE-7287-A74F-ACF6-7737DD3F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7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B615-3517-3942-963D-2DC11985B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5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F525A-F8BA-E14A-B212-04CED6C64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E9EB-17A9-4E4D-90B7-FB543D6EF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455F-A99B-764F-AA3D-0590C54B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1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71027-2E54-2744-B0F3-E346A8409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6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7F42B5F-5649-CB47-BD38-E45A24B9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7ED1F-04F1-6040-A925-D573A004E5E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Why Work Ethic?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7BD6A-EC85-7D42-B2FD-ECFDDC30A3AC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dirty="0" smtClean="0">
                <a:latin typeface="Arial" charset="0"/>
                <a:cs typeface="+mn-cs"/>
              </a:rPr>
              <a:t>To understand why work ethic is so important in the information age workplace and why it will continue to be important in the future</a:t>
            </a:r>
            <a:endParaRPr lang="en-US" i="1" dirty="0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25"/>
          <p:cNvGraphicFramePr>
            <a:graphicFrameLocks noChangeAspect="1"/>
          </p:cNvGraphicFramePr>
          <p:nvPr/>
        </p:nvGraphicFramePr>
        <p:xfrm>
          <a:off x="1600200" y="3810000"/>
          <a:ext cx="2559050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3" imgW="796175" imgH="766618" progId="MS_ClipArt_Gallery.2">
                  <p:embed/>
                </p:oleObj>
              </mc:Choice>
              <mc:Fallback>
                <p:oleObj name="Clip" r:id="rId3" imgW="796175" imgH="766618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2559050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27"/>
          <p:cNvGraphicFramePr>
            <a:graphicFrameLocks noChangeAspect="1"/>
          </p:cNvGraphicFramePr>
          <p:nvPr/>
        </p:nvGraphicFramePr>
        <p:xfrm>
          <a:off x="5584825" y="3678238"/>
          <a:ext cx="26447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5" imgW="1275347" imgH="1229072" progId="MS_ClipArt_Gallery.2">
                  <p:embed/>
                </p:oleObj>
              </mc:Choice>
              <mc:Fallback>
                <p:oleObj name="Clip" r:id="rId5" imgW="1275347" imgH="1229072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678238"/>
                        <a:ext cx="2644775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744C3-8C2B-D748-B36B-A70A6AF5389B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What goes around, comes around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Agricultural age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distributed management of work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high-discretion in use of time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broad spectrum of work skills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Industrial age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centralized management of work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little discretion on the job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specialized work skills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5A376-8C8F-484D-8A72-81C0C59E1031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What goes around (cont.)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Information age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distributed management of work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high-discretion in use of time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broad spectrum of work skills</a:t>
            </a:r>
          </a:p>
        </p:txBody>
      </p:sp>
      <p:graphicFrame>
        <p:nvGraphicFramePr>
          <p:cNvPr id="19463" name="Object 1049"/>
          <p:cNvGraphicFramePr>
            <a:graphicFrameLocks noChangeAspect="1"/>
          </p:cNvGraphicFramePr>
          <p:nvPr/>
        </p:nvGraphicFramePr>
        <p:xfrm>
          <a:off x="7010400" y="3962400"/>
          <a:ext cx="2328863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Clip" r:id="rId3" imgW="2329587" imgH="2325877" progId="MS_ClipArt_Gallery.2">
                  <p:embed/>
                </p:oleObj>
              </mc:Choice>
              <mc:Fallback>
                <p:oleObj name="Clip" r:id="rId3" imgW="2329587" imgH="2325877" progId="MS_ClipArt_Gallery.2">
                  <p:embed/>
                  <p:pic>
                    <p:nvPicPr>
                      <p:cNvPr id="0" name="Object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962400"/>
                        <a:ext cx="2328863" cy="232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1050"/>
          <p:cNvGraphicFramePr>
            <a:graphicFrameLocks noChangeAspect="1"/>
          </p:cNvGraphicFramePr>
          <p:nvPr/>
        </p:nvGraphicFramePr>
        <p:xfrm>
          <a:off x="685800" y="3962400"/>
          <a:ext cx="2535238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Clip" r:id="rId5" imgW="2535466" imgH="2554014" progId="MS_ClipArt_Gallery.2">
                  <p:embed/>
                </p:oleObj>
              </mc:Choice>
              <mc:Fallback>
                <p:oleObj name="Clip" r:id="rId5" imgW="2535466" imgH="2554014" progId="MS_ClipArt_Gallery.2">
                  <p:embed/>
                  <p:pic>
                    <p:nvPicPr>
                      <p:cNvPr id="0" name="Object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2535238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1051"/>
          <p:cNvGraphicFramePr>
            <a:graphicFrameLocks noChangeAspect="1"/>
          </p:cNvGraphicFramePr>
          <p:nvPr/>
        </p:nvGraphicFramePr>
        <p:xfrm>
          <a:off x="3886200" y="4038600"/>
          <a:ext cx="23272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Clip" r:id="rId7" imgW="2328720" imgH="2328720" progId="MS_ClipArt_Gallery.2">
                  <p:embed/>
                </p:oleObj>
              </mc:Choice>
              <mc:Fallback>
                <p:oleObj name="Clip" r:id="rId7" imgW="2328720" imgH="2328720" progId="MS_ClipArt_Gallery.2">
                  <p:embed/>
                  <p:pic>
                    <p:nvPicPr>
                      <p:cNvPr id="0" name="Object 1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38600"/>
                        <a:ext cx="23272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E425A-D671-6342-9DA4-FAC4A45F7EAF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2227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2246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Information Age Jobs</a:t>
            </a:r>
            <a:endParaRPr lang="en-US" smtClean="0">
              <a:cs typeface="+mn-cs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Why work ethic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 is so important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Employers seek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 good work ethic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Technical skills are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 important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Work ethic just as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important and difficult</a:t>
            </a:r>
            <a:b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to find</a:t>
            </a:r>
            <a:endParaRPr lang="en-US" smtClean="0">
              <a:cs typeface="+mn-cs"/>
            </a:endParaRPr>
          </a:p>
        </p:txBody>
      </p:sp>
      <p:graphicFrame>
        <p:nvGraphicFramePr>
          <p:cNvPr id="20487" name="Object 24"/>
          <p:cNvGraphicFramePr>
            <a:graphicFrameLocks noChangeAspect="1"/>
          </p:cNvGraphicFramePr>
          <p:nvPr/>
        </p:nvGraphicFramePr>
        <p:xfrm>
          <a:off x="5943600" y="2286000"/>
          <a:ext cx="303847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Clip" r:id="rId3" imgW="1029163" imgH="1343835" progId="MS_ClipArt_Gallery.2">
                  <p:embed/>
                </p:oleObj>
              </mc:Choice>
              <mc:Fallback>
                <p:oleObj name="Clip" r:id="rId3" imgW="1029163" imgH="1343835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303847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1E14E-3052-3E41-863B-8537AC829B04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3251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0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85775" y="10795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Assignments</a:t>
            </a:r>
            <a:endParaRPr lang="en-US" smtClean="0">
              <a:cs typeface="+mn-cs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Assignment 1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examine the </a:t>
            </a:r>
            <a:r>
              <a:rPr lang="ja-JP" altLang="en-US" sz="2600" smtClean="0">
                <a:solidFill>
                  <a:srgbClr val="000000"/>
                </a:solidFill>
                <a:latin typeface="Arial"/>
                <a:cs typeface="+mn-cs"/>
              </a:rPr>
              <a:t>“</a:t>
            </a: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want ads</a:t>
            </a:r>
            <a:r>
              <a:rPr lang="ja-JP" altLang="en-US" sz="2600" smtClean="0">
                <a:solidFill>
                  <a:srgbClr val="000000"/>
                </a:solidFill>
                <a:latin typeface="Arial"/>
                <a:cs typeface="+mn-cs"/>
              </a:rPr>
              <a:t>”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list worker characteristics being sought</a:t>
            </a:r>
            <a:b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</a:br>
            <a:endParaRPr lang="en-US" sz="2600" u="sng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Assignment 2</a:t>
            </a:r>
            <a:endParaRPr lang="en-US" smtClean="0"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what are we looking for in a job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consider relationship between job satisfaction and work ethic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169</Words>
  <Application>Microsoft Macintosh PowerPoint</Application>
  <PresentationFormat>Custom</PresentationFormat>
  <Paragraphs>47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38</cp:revision>
  <cp:lastPrinted>1997-05-22T21:30:58Z</cp:lastPrinted>
  <dcterms:created xsi:type="dcterms:W3CDTF">1997-05-13T13:30:02Z</dcterms:created>
  <dcterms:modified xsi:type="dcterms:W3CDTF">2014-06-23T07:46:45Z</dcterms:modified>
</cp:coreProperties>
</file>