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3" r:id="rId5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2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0350CEB-72A7-9941-9BE1-1069A7AC0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38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4BF28C-4647-0F4C-BA63-DD4BEEC1C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07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18005B-5920-A24E-9219-8BD092A8A49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F70C-1F31-6F4F-AC1D-6358029C8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9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F603-222D-244B-BA6F-EED3EDC9A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AAA60-138D-0243-A80C-FD54DA371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D6362-6478-594C-99C4-F339D02B7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210B2-5DAC-214B-9FF8-08612AEFB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02808-1CA5-014B-89C8-CB242F3A1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8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0649-B68C-7145-AA2F-E727BF65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3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61E75-6A8F-E347-AA38-E58FA218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9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0B28F-60D3-6649-B38F-088265A5B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D058-3689-C34D-A3A3-D8D05836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9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7585-AE40-A248-986C-17F69318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3D6C665-4443-334F-8215-6C77829B0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0B065-E5C5-174E-995E-786404D7AB2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Initiative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  <a:endParaRPr lang="en-US" sz="2000" dirty="0">
              <a:solidFill>
                <a:srgbClr val="0000FF"/>
              </a:solidFill>
              <a:latin typeface="Arial" charset="0"/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8549-1069-C342-A606-25E3E63FF8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dirty="0" smtClean="0">
                <a:latin typeface="Arial" charset="0"/>
                <a:cs typeface="+mn-cs"/>
              </a:rPr>
              <a:t>To understand initiative as a part of work ethic, to evaluate one's own initiative, and to learn to use initiative in appropriate and productive ways</a:t>
            </a:r>
            <a:endParaRPr lang="en-US" i="1" dirty="0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33"/>
          <p:cNvGraphicFramePr>
            <a:graphicFrameLocks noChangeAspect="1"/>
          </p:cNvGraphicFramePr>
          <p:nvPr/>
        </p:nvGraphicFramePr>
        <p:xfrm>
          <a:off x="5715000" y="3886200"/>
          <a:ext cx="2362200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Clip" r:id="rId3" imgW="761697" imgH="730793" progId="MS_ClipArt_Gallery.2">
                  <p:embed/>
                </p:oleObj>
              </mc:Choice>
              <mc:Fallback>
                <p:oleObj name="Clip" r:id="rId3" imgW="761697" imgH="730793" progId="MS_ClipArt_Gallery.2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86200"/>
                        <a:ext cx="2362200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34"/>
          <p:cNvGraphicFramePr>
            <a:graphicFrameLocks noChangeAspect="1"/>
          </p:cNvGraphicFramePr>
          <p:nvPr/>
        </p:nvGraphicFramePr>
        <p:xfrm>
          <a:off x="1828800" y="3886200"/>
          <a:ext cx="212248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5" imgW="690880" imgH="770313" progId="MS_ClipArt_Gallery.2">
                  <p:embed/>
                </p:oleObj>
              </mc:Choice>
              <mc:Fallback>
                <p:oleObj name="Clip" r:id="rId5" imgW="690880" imgH="770313" progId="MS_ClipArt_Gallery.2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212248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19AFC-45E1-774D-9E9F-8314AC65A8EA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Initiative in the information age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Information age jobs make initiative very important 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less direct supervision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high discretion workplace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key to competitive edge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Distinguishes study of work ethic from more general lessons on employability skills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Might need to overcome personality traits like shyness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4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1FE16-972D-A447-95F4-5D57FF11A305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 1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Answer the questions for type of occupation you think you will enter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medical professionals (doctor, surgeon, dentist)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professionals (teacher, lawyer, accountant)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service (waitress, construction worker, cashier)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sales (insurance, sales in a department store)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full-time homemaker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unemployed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Record your answers for use in small group discussion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184</Words>
  <Application>Microsoft Macintosh PowerPoint</Application>
  <PresentationFormat>Custom</PresentationFormat>
  <Paragraphs>33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49</cp:revision>
  <cp:lastPrinted>1997-08-27T20:05:20Z</cp:lastPrinted>
  <dcterms:created xsi:type="dcterms:W3CDTF">1997-05-13T13:30:02Z</dcterms:created>
  <dcterms:modified xsi:type="dcterms:W3CDTF">2014-06-23T07:46:21Z</dcterms:modified>
</cp:coreProperties>
</file>